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anrope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nrope-bold.fntdata"/><Relationship Id="rId25" Type="http://schemas.openxmlformats.org/officeDocument/2006/relationships/font" Target="fonts/Manrop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e927264a0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e927264a0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927264a0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927264a0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927264a0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927264a0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927264a0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927264a0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927264a0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927264a0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927264a0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927264a0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927264a0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927264a0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927264a0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927264a0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927264a0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927264a0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927264a0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927264a0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927264a0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927264a0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927264a0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927264a0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927264a0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927264a0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927264a0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927264a0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927264a0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927264a0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927264a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927264a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927264a0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927264a0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927264a0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927264a0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" name="Google Shape;50;p12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8545300" y="4550550"/>
            <a:ext cx="333524" cy="33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1" Type="http://schemas.openxmlformats.org/officeDocument/2006/relationships/image" Target="../media/image25.png"/><Relationship Id="rId10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11" Type="http://schemas.openxmlformats.org/officeDocument/2006/relationships/image" Target="../media/image5.jpg"/><Relationship Id="rId10" Type="http://schemas.openxmlformats.org/officeDocument/2006/relationships/image" Target="../media/image27.jpg"/><Relationship Id="rId12" Type="http://schemas.openxmlformats.org/officeDocument/2006/relationships/image" Target="../media/image3.jpg"/><Relationship Id="rId9" Type="http://schemas.openxmlformats.org/officeDocument/2006/relationships/image" Target="../media/image29.jpg"/><Relationship Id="rId5" Type="http://schemas.openxmlformats.org/officeDocument/2006/relationships/image" Target="../media/image7.jpg"/><Relationship Id="rId6" Type="http://schemas.openxmlformats.org/officeDocument/2006/relationships/image" Target="../media/image4.jpg"/><Relationship Id="rId7" Type="http://schemas.openxmlformats.org/officeDocument/2006/relationships/image" Target="../media/image1.jpg"/><Relationship Id="rId8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527275" y="1645325"/>
            <a:ext cx="50175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40925" y="437300"/>
            <a:ext cx="8967900" cy="4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</a:t>
            </a:r>
            <a:r>
              <a:rPr b="1" lang="en-GB" sz="9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i, </a:t>
            </a:r>
            <a:r>
              <a:rPr b="1" lang="en-GB" sz="9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thanks</a:t>
            </a:r>
            <a:r>
              <a:rPr b="1" lang="en-GB" sz="9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for stopping by.</a:t>
            </a:r>
            <a:endParaRPr b="1" sz="9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1015475"/>
            <a:ext cx="8520600" cy="30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9200">
                <a:latin typeface="Manrope"/>
                <a:ea typeface="Manrope"/>
                <a:cs typeface="Manrope"/>
                <a:sym typeface="Manrope"/>
              </a:rPr>
              <a:t>85%</a:t>
            </a:r>
            <a:endParaRPr b="1" sz="19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135750" y="82500"/>
            <a:ext cx="887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</a:t>
            </a: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ome of the amazing ppl doing this with you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37149" l="0" r="0" t="37463"/>
          <a:stretch/>
        </p:blipFill>
        <p:spPr>
          <a:xfrm>
            <a:off x="1273168" y="3176850"/>
            <a:ext cx="2069182" cy="11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4">
            <a:alphaModFix/>
          </a:blip>
          <a:srcRect b="7399" l="17661" r="0" t="8995"/>
          <a:stretch/>
        </p:blipFill>
        <p:spPr>
          <a:xfrm>
            <a:off x="2387476" y="918749"/>
            <a:ext cx="954864" cy="209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5">
            <a:alphaModFix/>
          </a:blip>
          <a:srcRect b="18906" l="3780" r="-3780" t="18675"/>
          <a:stretch/>
        </p:blipFill>
        <p:spPr>
          <a:xfrm>
            <a:off x="4571998" y="3159850"/>
            <a:ext cx="842862" cy="113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630" y="908051"/>
            <a:ext cx="1185170" cy="210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5700" y="3159825"/>
            <a:ext cx="2024700" cy="11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3586" y="3176849"/>
            <a:ext cx="823404" cy="113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6450" y="910233"/>
            <a:ext cx="1575601" cy="209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950" y="918745"/>
            <a:ext cx="1497650" cy="199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16148" y="918751"/>
            <a:ext cx="1430727" cy="209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/>
        </p:nvSpPr>
        <p:spPr>
          <a:xfrm>
            <a:off x="150375" y="190500"/>
            <a:ext cx="8993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f</a:t>
            </a: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o</a:t>
            </a: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r perspective:</a:t>
            </a:r>
            <a:endParaRPr b="1" sz="3200">
              <a:solidFill>
                <a:srgbClr val="7A003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75" y="1057000"/>
            <a:ext cx="2920500" cy="389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4"/>
          <p:cNvCxnSpPr/>
          <p:nvPr/>
        </p:nvCxnSpPr>
        <p:spPr>
          <a:xfrm>
            <a:off x="2544800" y="2424550"/>
            <a:ext cx="255000" cy="48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4"/>
          <p:cNvSpPr txBox="1"/>
          <p:nvPr/>
        </p:nvSpPr>
        <p:spPr>
          <a:xfrm>
            <a:off x="3573850" y="1014175"/>
            <a:ext cx="48963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14 distinct activities / responsibilities.</a:t>
            </a:r>
            <a:endParaRPr b="1" sz="37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i</a:t>
            </a: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f</a:t>
            </a: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you </a:t>
            </a:r>
            <a:r>
              <a:rPr b="1" lang="en-GB" sz="37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love what you</a:t>
            </a: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-GB" sz="37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do</a:t>
            </a:r>
            <a:r>
              <a:rPr b="1" lang="en-GB"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</a:t>
            </a: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you’ll </a:t>
            </a:r>
            <a:r>
              <a:rPr b="1" lang="en-GB" sz="37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find</a:t>
            </a: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the </a:t>
            </a:r>
            <a:r>
              <a:rPr b="1" lang="en-GB" sz="37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time</a:t>
            </a: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to do it.</a:t>
            </a:r>
            <a:endParaRPr b="1" sz="37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150375" y="190500"/>
            <a:ext cx="899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7A003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236150" y="297825"/>
            <a:ext cx="9076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6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r</a:t>
            </a:r>
            <a:r>
              <a:rPr b="1" lang="en-GB" sz="56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equirements to join:</a:t>
            </a:r>
            <a:endParaRPr b="1" sz="56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6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h</a:t>
            </a:r>
            <a:r>
              <a:rPr b="1" lang="en-GB" sz="56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ave </a:t>
            </a:r>
            <a:r>
              <a:rPr b="1" lang="en-GB" sz="5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an idea</a:t>
            </a:r>
            <a:r>
              <a:rPr b="1" lang="en-GB" sz="56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-GB" sz="5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and</a:t>
            </a:r>
            <a:r>
              <a:rPr b="1" lang="en-GB" sz="56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the </a:t>
            </a:r>
            <a:r>
              <a:rPr b="1" lang="en-GB" sz="5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willingness</a:t>
            </a:r>
            <a:r>
              <a:rPr b="1" lang="en-GB" sz="56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to work on it.</a:t>
            </a:r>
            <a:endParaRPr b="1" sz="56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409350" y="259775"/>
            <a:ext cx="78327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no idea too small, or too big.</a:t>
            </a:r>
            <a:endParaRPr b="1" sz="4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if you’re idea has been </a:t>
            </a:r>
            <a:r>
              <a:rPr b="1" lang="en-GB" sz="44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turned away everywhere else</a:t>
            </a:r>
            <a:r>
              <a:rPr b="1" lang="en-GB" sz="4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know you can </a:t>
            </a:r>
            <a:r>
              <a:rPr b="1" lang="en-GB" sz="44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happily develop</a:t>
            </a:r>
            <a:r>
              <a:rPr b="1" lang="en-GB" sz="4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it </a:t>
            </a:r>
            <a:r>
              <a:rPr b="1" lang="en-GB" sz="44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here </a:t>
            </a:r>
            <a:r>
              <a:rPr b="1" lang="en-GB" sz="4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:)</a:t>
            </a:r>
            <a:endParaRPr b="1" sz="4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300000" y="275525"/>
            <a:ext cx="85440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build </a:t>
            </a:r>
            <a:r>
              <a:rPr b="1" lang="en-GB" sz="89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fast</a:t>
            </a:r>
            <a:r>
              <a:rPr b="1" lang="en-GB" sz="8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build </a:t>
            </a:r>
            <a:r>
              <a:rPr b="1" lang="en-GB" sz="89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publicly</a:t>
            </a:r>
            <a:r>
              <a:rPr b="1" lang="en-GB" sz="8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</a:t>
            </a:r>
            <a:r>
              <a:rPr b="1" lang="en-GB" sz="89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iterate</a:t>
            </a:r>
            <a:r>
              <a:rPr b="1" lang="en-GB" sz="8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7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329100" y="276925"/>
            <a:ext cx="84858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</a:t>
            </a:r>
            <a:r>
              <a:rPr b="1" lang="en-GB" sz="4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veryone wants you to succeed, especially these peeps :)</a:t>
            </a:r>
            <a:endParaRPr b="1" sz="4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54" y="2892038"/>
            <a:ext cx="2529840" cy="7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800" y="2034000"/>
            <a:ext cx="2925225" cy="7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50" y="3610247"/>
            <a:ext cx="3418450" cy="71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5800" y="3610250"/>
            <a:ext cx="3373013" cy="7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5800" y="2793575"/>
            <a:ext cx="3704888" cy="7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9561" y="2034000"/>
            <a:ext cx="2965688" cy="7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220425" y="354225"/>
            <a:ext cx="83286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really none of this existed 2 weeks ago!</a:t>
            </a:r>
            <a:endParaRPr b="1" sz="8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/>
        </p:nvSpPr>
        <p:spPr>
          <a:xfrm>
            <a:off x="34000" y="180775"/>
            <a:ext cx="8572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long-term p</a:t>
            </a:r>
            <a:r>
              <a:rPr b="1" lang="en-GB" sz="7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lay 📝</a:t>
            </a:r>
            <a:endParaRPr b="1" sz="7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7A003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25" y="2193900"/>
            <a:ext cx="8986576" cy="18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/>
        </p:nvSpPr>
        <p:spPr>
          <a:xfrm>
            <a:off x="283375" y="220400"/>
            <a:ext cx="86826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</a:t>
            </a: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 yeah, </a:t>
            </a:r>
            <a:r>
              <a:rPr b="1" lang="en-GB" sz="4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let's</a:t>
            </a:r>
            <a:r>
              <a:rPr b="1" lang="en-GB" sz="4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 build</a:t>
            </a: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some cool stuff. </a:t>
            </a:r>
            <a:r>
              <a:rPr b="1" lang="en-GB" sz="4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h</a:t>
            </a:r>
            <a:r>
              <a:rPr b="1" lang="en-GB" sz="4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ave fun</a:t>
            </a: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doing it.</a:t>
            </a:r>
            <a:endParaRPr b="1" sz="4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</a:t>
            </a: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ring mcmaster closer </a:t>
            </a:r>
            <a:r>
              <a:rPr b="1" lang="en-GB" sz="4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together </a:t>
            </a: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and </a:t>
            </a:r>
            <a:r>
              <a:rPr b="1" lang="en-GB" sz="46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make an impact</a:t>
            </a: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b="1" sz="4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</a:t>
            </a: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believe</a:t>
            </a:r>
            <a:r>
              <a:rPr b="1" lang="en-GB" sz="4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in us 👌</a:t>
            </a:r>
            <a:endParaRPr b="1" sz="4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578075"/>
            <a:ext cx="8520600" cy="64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welcome to buildspace x </a:t>
            </a:r>
            <a:r>
              <a:rPr b="1" lang="en-GB" sz="37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mcmaster</a:t>
            </a:r>
            <a:endParaRPr b="1" sz="3200">
              <a:solidFill>
                <a:srgbClr val="7A003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2" name="Google Shape;62;p14" title="Yippee Happy GIF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675" y="1467450"/>
            <a:ext cx="3234768" cy="34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>
            <a:off x="8498775" y="4576049"/>
            <a:ext cx="333524" cy="33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527275" y="1645325"/>
            <a:ext cx="50175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40925" y="437300"/>
            <a:ext cx="8967900" cy="4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</a:t>
            </a:r>
            <a:r>
              <a:rPr b="1" lang="en-GB" sz="9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ho are you guy?</a:t>
            </a:r>
            <a:endParaRPr b="1" sz="9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527275" y="1645325"/>
            <a:ext cx="50175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340925" y="437300"/>
            <a:ext cx="8967900" cy="4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</a:t>
            </a:r>
            <a:r>
              <a:rPr b="1" lang="en-GB" sz="9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am </a:t>
            </a:r>
            <a:endParaRPr b="1" sz="9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shadi el-fares.</a:t>
            </a:r>
            <a:endParaRPr b="1" sz="9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8545300" y="4550550"/>
            <a:ext cx="333524" cy="33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36375" y="324075"/>
            <a:ext cx="86889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s</a:t>
            </a: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tarted first co at 15, $28k rev by 17</a:t>
            </a:r>
            <a:endParaRPr b="1" sz="4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a</a:t>
            </a: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vid math and physics enjoyer</a:t>
            </a:r>
            <a:endParaRPr b="1" sz="4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s</a:t>
            </a: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chool rep spoke infront of 2k ppl</a:t>
            </a:r>
            <a:endParaRPr b="1" sz="4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c</a:t>
            </a: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urrently software team @ mmrt</a:t>
            </a:r>
            <a:endParaRPr b="1" sz="4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p</a:t>
            </a: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hotographer for mdl</a:t>
            </a:r>
            <a:endParaRPr b="1" sz="4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a</a:t>
            </a: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vid hackathon enjoyer</a:t>
            </a:r>
            <a:endParaRPr b="1" sz="4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growing this club :0</a:t>
            </a:r>
            <a:endParaRPr b="1" sz="4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311700" y="407600"/>
            <a:ext cx="8520600" cy="64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h</a:t>
            </a:r>
            <a:r>
              <a:rPr b="1" lang="en-GB" sz="37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ere’s some of the stuff i’ve done so far:</a:t>
            </a:r>
            <a:endParaRPr b="1" sz="3200">
              <a:solidFill>
                <a:srgbClr val="7A003C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6830" r="-6830" t="0"/>
          <a:stretch/>
        </p:blipFill>
        <p:spPr>
          <a:xfrm>
            <a:off x="4040738" y="1108123"/>
            <a:ext cx="1153100" cy="145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812" y="1161312"/>
            <a:ext cx="2622316" cy="174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426" y="3249594"/>
            <a:ext cx="2450555" cy="137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510187" y="2733637"/>
            <a:ext cx="1326701" cy="2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3825" y="1109963"/>
            <a:ext cx="1264174" cy="29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700" y="1161300"/>
            <a:ext cx="936274" cy="19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0450" y="1109979"/>
            <a:ext cx="1119150" cy="144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700" y="3253350"/>
            <a:ext cx="1153100" cy="1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92225" y="1109975"/>
            <a:ext cx="1181899" cy="29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12">
            <a:alphaModFix amt="60000"/>
          </a:blip>
          <a:srcRect b="0" l="0" r="0" t="0"/>
          <a:stretch/>
        </p:blipFill>
        <p:spPr>
          <a:xfrm>
            <a:off x="8498775" y="4576049"/>
            <a:ext cx="333524" cy="33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2527275" y="1645325"/>
            <a:ext cx="50175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40925" y="437300"/>
            <a:ext cx="8967900" cy="4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</a:t>
            </a:r>
            <a:r>
              <a:rPr b="1" lang="en-GB" sz="9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ude.</a:t>
            </a:r>
            <a:endParaRPr b="1" sz="9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</a:t>
            </a:r>
            <a:r>
              <a:rPr b="1" lang="en-GB" sz="9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hat about this club</a:t>
            </a:r>
            <a:r>
              <a:rPr b="1" lang="en-GB" sz="9300">
                <a:solidFill>
                  <a:srgbClr val="7A003C"/>
                </a:solidFill>
                <a:latin typeface="Manrope"/>
                <a:ea typeface="Manrope"/>
                <a:cs typeface="Manrope"/>
                <a:sym typeface="Manrope"/>
              </a:rPr>
              <a:t>?</a:t>
            </a:r>
            <a:endParaRPr b="1" sz="9300">
              <a:solidFill>
                <a:srgbClr val="7A003C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8545300" y="4550550"/>
            <a:ext cx="333524" cy="33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312425" y="152400"/>
            <a:ext cx="8473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2 szns 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</a:t>
            </a: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un</a:t>
            </a: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once per sem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w1 - idea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w2 - toy version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w3 - feedback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w4 - iterate + feedback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w5 - users + growth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w6 - demo day + final prez…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2527275" y="1645325"/>
            <a:ext cx="50175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340925" y="437300"/>
            <a:ext cx="8967900" cy="4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</a:t>
            </a:r>
            <a:r>
              <a:rPr b="1" i="1" lang="en-GB" sz="9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ut shadi!</a:t>
            </a:r>
            <a:endParaRPr b="1" i="1" sz="9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</a:t>
            </a:r>
            <a:r>
              <a:rPr b="1" lang="en-GB" sz="9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am busy with a,b,c,d…x,y,z</a:t>
            </a:r>
            <a:endParaRPr b="1" sz="9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8545300" y="4550550"/>
            <a:ext cx="333524" cy="33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